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1" r:id="rId4"/>
    <p:sldId id="257" r:id="rId5"/>
    <p:sldId id="258" r:id="rId6"/>
    <p:sldId id="259" r:id="rId7"/>
    <p:sldId id="260" r:id="rId8"/>
    <p:sldId id="262" r:id="rId9"/>
    <p:sldId id="279" r:id="rId10"/>
    <p:sldId id="280" r:id="rId11"/>
    <p:sldId id="281" r:id="rId12"/>
    <p:sldId id="283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9" r:id="rId57"/>
    <p:sldId id="328" r:id="rId58"/>
    <p:sldId id="330" r:id="rId5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584"/>
    <a:srgbClr val="E9B370"/>
    <a:srgbClr val="3C89D1"/>
    <a:srgbClr val="83A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0FE466-1176-3DF2-D92B-71C99673E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E7856B0A-9F95-1D50-13A7-35D8ADBCF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06F9B39-BCAC-B6D9-BF4C-8EEC3D68B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F8CB27F-1B75-D4DE-7E8B-D3093F545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496E0B5-F7B7-5913-B291-9B845BB0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6741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B53C326-41A7-27FC-B614-7AD7AD48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DB9AA3E-88F6-4955-4F47-F37D68947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032BDEE-17CC-A6B9-ABE3-53342130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0B1E72A-80C0-B7B3-D255-BEBAC3E6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E570947-0D64-DB31-F982-8E52D8B2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270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A3045CE9-52D7-FAB8-8C12-1D96E8E11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0F903A3-12FE-CC94-B85B-9A547CDEB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3D22F4E-210D-7F45-049F-54DEBDA5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5BB42C4-0079-AD5B-36A6-90A62AD2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1AC2017-C995-8C47-B720-C27D51C2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871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684246D-6B62-B6C3-C051-7F0EDDE5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183E343-433D-641B-8F1F-BAF3656D6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6F9A51D-1D0D-A9D8-95D9-A127C52B9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2E615E3-6261-AC86-763B-3F5CF5F77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D625C54-4A1A-9325-A28F-4AB6B4F17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331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9E5E0D8-550A-6703-72A9-46CC8AC8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2A6EBB0-3FB9-BB5A-3E64-85E024366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734F8C0-2BBE-D540-8F43-8691FC82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473014E-E038-F11A-2D4D-842D6A26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7CDDA43-AEF5-EC3D-E0DA-16C5ED28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1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E7F091-F38F-27B0-5099-86EB5CAB8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7D80C3B-3761-3101-C5EB-C852F2DEA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26BC7CC-A5CD-DF5F-D73F-55C62456C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8ED9D0E-D9B7-2202-CD9A-69BA5A02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18496F5-AE9F-8EC5-6DE6-D12F0AED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1B03CC4-2356-8041-0630-3605944E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746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3BA1709-B758-2516-14C2-D90F1786B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C3A8CB9-B25E-F2B4-FE60-E12F37415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D215AFA-9BB1-1E93-687E-EE7561CBD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52F3C22-2CAE-1376-9245-94672BDAD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6EE18F24-E499-5411-D942-E43B35A59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4EE989F5-94C9-79E6-596E-ED0B0EB5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C219DED5-18B6-B5FC-EC13-8C8BF5F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ADD792AE-9034-7081-C144-C802D2F0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24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11F5A0-D23F-4ECB-19FF-519E895D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085E9A5-2039-A762-5723-32FC9958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6E696A1-AB54-A2AA-DCDA-2710FB99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E1D3F90-CC56-E068-C456-A6D3B915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089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EC295F2-310D-2702-C296-9918D128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AA7AD8DE-F7E5-88CC-A489-5B76324C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D3B1CB8-E081-E2F2-FD25-E622626A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364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D72697-82F2-CEDB-631F-4EB0AFDF5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B7D8DF0-17E9-EAAB-45BE-8CA105D15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29797D6-E490-527A-EA52-B98679047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9B1E6EC-A246-D8FD-4C24-3D6664B7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BB6BE36-F738-A591-D018-41F73ABB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87F416C-8458-F3CB-2C85-59C17356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212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F4B92F-C397-2AE3-5180-14E35C41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56448CA8-57A7-3B32-A9F4-4642E717E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D47A3EF-8D00-7A47-0984-4C7757AD0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705D180-B038-D432-6E62-022D348B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6030306-64E3-18F6-B3A9-B2F056B6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65463FAF-4022-55F9-6002-A846CA046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134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9C21AC8A-2BCF-DF62-F34E-C2F25DA6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C4F6777-D2F8-8177-1C6F-6035ACE41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2B69E82-F8AA-2BE3-115F-906709355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48A0C-30A1-4F6F-8DEB-7D4A8F17657B}" type="datetimeFigureOut">
              <a:rPr lang="th-TH" smtClean="0"/>
              <a:t>29/08/65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972228C-E70E-447E-7C95-54B628AC7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5FBF227-46BD-EF9A-A1B7-0C0E4F10B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726C7-91F5-4D1A-BD93-A3519312CF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357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eb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ม้วนกระดาษ: แนวนอน 15">
            <a:extLst>
              <a:ext uri="{FF2B5EF4-FFF2-40B4-BE49-F238E27FC236}">
                <a16:creationId xmlns:a16="http://schemas.microsoft.com/office/drawing/2014/main" id="{91A8B395-CA4E-29B0-0B13-27316EDA4411}"/>
              </a:ext>
            </a:extLst>
          </p:cNvPr>
          <p:cNvSpPr/>
          <p:nvPr/>
        </p:nvSpPr>
        <p:spPr>
          <a:xfrm>
            <a:off x="2135945" y="1477108"/>
            <a:ext cx="8682111" cy="2602524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K Lampang Medium" pitchFamily="50" charset="-34"/>
                <a:cs typeface="PK Lampang Medium" pitchFamily="50" charset="-34"/>
              </a:rPr>
              <a:t>จังหวัดอะไรเอ่ย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K Lampang Medium" pitchFamily="50" charset="-34"/>
                <a:cs typeface="PK Lampang Medium" pitchFamily="50" charset="-34"/>
              </a:rPr>
              <a:t>…</a:t>
            </a:r>
            <a:r>
              <a:rPr lang="th-TH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K Lampang Medium" pitchFamily="50" charset="-34"/>
                <a:cs typeface="PK Lampang Medium" pitchFamily="50" charset="-34"/>
              </a:rPr>
              <a:t> ??</a:t>
            </a:r>
          </a:p>
        </p:txBody>
      </p:sp>
    </p:spTree>
    <p:extLst>
      <p:ext uri="{BB962C8B-B14F-4D97-AF65-F5344CB8AC3E}">
        <p14:creationId xmlns:p14="http://schemas.microsoft.com/office/powerpoint/2010/main" val="408143057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0AD6863-6653-C31E-D08C-5A88B20ED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21FB4F9-AD98-D6A2-1651-6B9D502F79F4}"/>
              </a:ext>
            </a:extLst>
          </p:cNvPr>
          <p:cNvSpPr txBox="1"/>
          <p:nvPr/>
        </p:nvSpPr>
        <p:spPr>
          <a:xfrm>
            <a:off x="1966504" y="211693"/>
            <a:ext cx="8258992" cy="1569660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เหล็กน้ำพี้ลือเลื่อง 	เมืองลางสาดหวาน </a:t>
            </a:r>
          </a:p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บ้านพระยาพิชัยดาบหัก 	ถิ่นสักใหญ่ของโลก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5D2686A-A75A-F379-0692-48B162F0AE53}"/>
              </a:ext>
            </a:extLst>
          </p:cNvPr>
          <p:cNvSpPr txBox="1"/>
          <p:nvPr/>
        </p:nvSpPr>
        <p:spPr>
          <a:xfrm>
            <a:off x="8504636" y="5132365"/>
            <a:ext cx="298511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อุตรดิตถ์</a:t>
            </a:r>
          </a:p>
        </p:txBody>
      </p:sp>
    </p:spTree>
    <p:extLst>
      <p:ext uri="{BB962C8B-B14F-4D97-AF65-F5344CB8AC3E}">
        <p14:creationId xmlns:p14="http://schemas.microsoft.com/office/powerpoint/2010/main" val="331873880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3F40892-EF5B-CDFB-EE6E-8A5CCE4F2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21FB4F9-AD98-D6A2-1651-6B9D502F79F4}"/>
              </a:ext>
            </a:extLst>
          </p:cNvPr>
          <p:cNvSpPr txBox="1"/>
          <p:nvPr/>
        </p:nvSpPr>
        <p:spPr>
          <a:xfrm>
            <a:off x="299822" y="490613"/>
            <a:ext cx="897232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พระพุทธชินราชงามเลิศ ถิ่นกำเนิดพระนเรศวร </a:t>
            </a:r>
          </a:p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สองฝั่งน่านล้วนเรือนแพ หวานฉ่ำแท้กล้วยตาก </a:t>
            </a:r>
          </a:p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ถ้ำและน้ำตกหลากตระการตา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9AD219C-517C-ED53-4011-8EC9449051DD}"/>
              </a:ext>
            </a:extLst>
          </p:cNvPr>
          <p:cNvSpPr txBox="1"/>
          <p:nvPr/>
        </p:nvSpPr>
        <p:spPr>
          <a:xfrm>
            <a:off x="8420230" y="5188636"/>
            <a:ext cx="316304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พิษณุโลก</a:t>
            </a:r>
          </a:p>
        </p:txBody>
      </p:sp>
    </p:spTree>
    <p:extLst>
      <p:ext uri="{BB962C8B-B14F-4D97-AF65-F5344CB8AC3E}">
        <p14:creationId xmlns:p14="http://schemas.microsoft.com/office/powerpoint/2010/main" val="300312092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8F5F061-EE36-C6F8-D1CE-A74294A7B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7" r="6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21FB4F9-AD98-D6A2-1651-6B9D502F79F4}"/>
              </a:ext>
            </a:extLst>
          </p:cNvPr>
          <p:cNvSpPr txBox="1"/>
          <p:nvPr/>
        </p:nvSpPr>
        <p:spPr>
          <a:xfrm>
            <a:off x="510176" y="1044509"/>
            <a:ext cx="1117164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กรุพระเครื่อง เมืองคนแกร่ง พระแสงฯ ล้ำค่า ศิลาแลงใหญ่ </a:t>
            </a:r>
          </a:p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กล้วยไข่หวาน น้ำมันลานกระบือ เลื่องลือมรดกโลก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8A0323B-3321-AB60-1FA1-AAA0180B0414}"/>
              </a:ext>
            </a:extLst>
          </p:cNvPr>
          <p:cNvSpPr txBox="1"/>
          <p:nvPr/>
        </p:nvSpPr>
        <p:spPr>
          <a:xfrm>
            <a:off x="7899725" y="5028661"/>
            <a:ext cx="4062331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กำแพงเพชร</a:t>
            </a:r>
          </a:p>
        </p:txBody>
      </p:sp>
    </p:spTree>
    <p:extLst>
      <p:ext uri="{BB962C8B-B14F-4D97-AF65-F5344CB8AC3E}">
        <p14:creationId xmlns:p14="http://schemas.microsoft.com/office/powerpoint/2010/main" val="370858835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17C6BD5-5836-4CE0-22D7-F9A46926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b="192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21FB4F9-AD98-D6A2-1651-6B9D502F79F4}"/>
              </a:ext>
            </a:extLst>
          </p:cNvPr>
          <p:cNvSpPr txBox="1"/>
          <p:nvPr/>
        </p:nvSpPr>
        <p:spPr>
          <a:xfrm>
            <a:off x="2540804" y="671241"/>
            <a:ext cx="7723588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มรดกโลกล้ำเลิศ กำเนิดลายสือไทย </a:t>
            </a:r>
          </a:p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เล่นไฟลอยกระทง ดำรงพุทธศาสนา </a:t>
            </a:r>
          </a:p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งามตาผ้าตีนจก สังคโลกทองโบราณ </a:t>
            </a:r>
          </a:p>
          <a:p>
            <a:pPr algn="ctr"/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สักการแม่ย่าพ่อขุน รุ่งอรุณแห่งความสุข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58582BE-F7ED-3EFF-FA71-E20BEA603BD4}"/>
              </a:ext>
            </a:extLst>
          </p:cNvPr>
          <p:cNvSpPr txBox="1"/>
          <p:nvPr/>
        </p:nvSpPr>
        <p:spPr>
          <a:xfrm>
            <a:off x="9517510" y="4977620"/>
            <a:ext cx="237276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สุโขทัย</a:t>
            </a:r>
          </a:p>
        </p:txBody>
      </p:sp>
    </p:spTree>
    <p:extLst>
      <p:ext uri="{BB962C8B-B14F-4D97-AF65-F5344CB8AC3E}">
        <p14:creationId xmlns:p14="http://schemas.microsoft.com/office/powerpoint/2010/main" val="262547070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5E0A5DA-34BB-924F-3AEC-928D94D57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ม้วนกระดาษ: แนวนอน 3">
            <a:extLst>
              <a:ext uri="{FF2B5EF4-FFF2-40B4-BE49-F238E27FC236}">
                <a16:creationId xmlns:a16="http://schemas.microsoft.com/office/drawing/2014/main" id="{987642B7-F2EF-BE49-8C6A-14BDF9CAA9F6}"/>
              </a:ext>
            </a:extLst>
          </p:cNvPr>
          <p:cNvSpPr/>
          <p:nvPr/>
        </p:nvSpPr>
        <p:spPr>
          <a:xfrm>
            <a:off x="2231194" y="1417026"/>
            <a:ext cx="8682111" cy="2812074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K Lampang Medium" pitchFamily="50" charset="-34"/>
                <a:cs typeface="PK Lampang Medium" pitchFamily="50" charset="-34"/>
              </a:rPr>
              <a:t>ที่นี่ที่ไหน</a:t>
            </a: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K Lampang Medium" pitchFamily="50" charset="-34"/>
                <a:cs typeface="PK Lampang Medium" pitchFamily="50" charset="-34"/>
              </a:rPr>
              <a:t>…</a:t>
            </a:r>
            <a:r>
              <a:rPr lang="th-TH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K Lampang Medium" pitchFamily="50" charset="-34"/>
                <a:cs typeface="PK Lampang Medium" pitchFamily="50" charset="-34"/>
              </a:rPr>
              <a:t> ??</a:t>
            </a:r>
          </a:p>
        </p:txBody>
      </p:sp>
    </p:spTree>
    <p:extLst>
      <p:ext uri="{BB962C8B-B14F-4D97-AF65-F5344CB8AC3E}">
        <p14:creationId xmlns:p14="http://schemas.microsoft.com/office/powerpoint/2010/main" val="361851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B2D8DF7-DC37-0E20-97D6-20CA291F6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b="126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53709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ไร่สิงห์ปาร์ค จังหวัดเชียงราย</a:t>
            </a:r>
          </a:p>
        </p:txBody>
      </p:sp>
    </p:spTree>
    <p:extLst>
      <p:ext uri="{BB962C8B-B14F-4D97-AF65-F5344CB8AC3E}">
        <p14:creationId xmlns:p14="http://schemas.microsoft.com/office/powerpoint/2010/main" val="37539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70503CD-2BE4-5CC4-0E8A-A6AFA3B8F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" b="10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623439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พระธาตุดอยตุง จังหวัดเชียงราย</a:t>
            </a:r>
          </a:p>
        </p:txBody>
      </p:sp>
    </p:spTree>
    <p:extLst>
      <p:ext uri="{BB962C8B-B14F-4D97-AF65-F5344CB8AC3E}">
        <p14:creationId xmlns:p14="http://schemas.microsoft.com/office/powerpoint/2010/main" val="235126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EAA662F-5E0B-2845-6F45-FC4A1A0FF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18763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วัดร่องขุ่น จังหวัดเชียงราย</a:t>
            </a:r>
          </a:p>
        </p:txBody>
      </p:sp>
    </p:spTree>
    <p:extLst>
      <p:ext uri="{BB962C8B-B14F-4D97-AF65-F5344CB8AC3E}">
        <p14:creationId xmlns:p14="http://schemas.microsoft.com/office/powerpoint/2010/main" val="266367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1E30C85-E4E1-E7E8-00B4-EAC16C2991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r="650" b="12801"/>
          <a:stretch/>
        </p:blipFill>
        <p:spPr>
          <a:xfrm>
            <a:off x="1" y="-266700"/>
            <a:ext cx="12192000" cy="71247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838950" y="5606270"/>
            <a:ext cx="447750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ภูชี้ฟ้า จังหวัดเชียงราย</a:t>
            </a:r>
          </a:p>
        </p:txBody>
      </p:sp>
    </p:spTree>
    <p:extLst>
      <p:ext uri="{BB962C8B-B14F-4D97-AF65-F5344CB8AC3E}">
        <p14:creationId xmlns:p14="http://schemas.microsoft.com/office/powerpoint/2010/main" val="8857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C90890E-BFF5-2CA8-C981-AAA76F035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7067550" y="5530070"/>
            <a:ext cx="419698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สวนดอยตุง เชียงราย</a:t>
            </a:r>
          </a:p>
        </p:txBody>
      </p:sp>
    </p:spTree>
    <p:extLst>
      <p:ext uri="{BB962C8B-B14F-4D97-AF65-F5344CB8AC3E}">
        <p14:creationId xmlns:p14="http://schemas.microsoft.com/office/powerpoint/2010/main" val="427716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A80BF9D-5A06-0D2D-8230-C31489E3F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2768" r="1086" b="12337"/>
          <a:stretch/>
        </p:blipFill>
        <p:spPr>
          <a:xfrm>
            <a:off x="0" y="0"/>
            <a:ext cx="12192000" cy="705449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40EE57F6-222A-23F4-03CB-E5FB44F742D9}"/>
              </a:ext>
            </a:extLst>
          </p:cNvPr>
          <p:cNvSpPr txBox="1"/>
          <p:nvPr/>
        </p:nvSpPr>
        <p:spPr>
          <a:xfrm>
            <a:off x="499123" y="563938"/>
            <a:ext cx="8702027" cy="1569660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ดอยสุเทพเป็นศรี      ประเพณีเป็นสง่า</a:t>
            </a:r>
            <a:br>
              <a:rPr lang="th-TH" sz="4800" dirty="0">
                <a:latin typeface="MN KIMCHI NEW" pitchFamily="2" charset="0"/>
                <a:cs typeface="MN KIMCHI NEW" pitchFamily="2" charset="0"/>
              </a:rPr>
            </a:br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บุปผชาติล้วนงามตา        งามล้ำค่านครพิงค์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A9CC413-8EBB-74F1-798D-F3CDE682A961}"/>
              </a:ext>
            </a:extLst>
          </p:cNvPr>
          <p:cNvSpPr txBox="1"/>
          <p:nvPr/>
        </p:nvSpPr>
        <p:spPr>
          <a:xfrm>
            <a:off x="8040402" y="4724402"/>
            <a:ext cx="292259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366024825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D59D7A8-64A8-982C-10D6-4F0821266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7"/>
          <a:stretch/>
        </p:blipFill>
        <p:spPr>
          <a:xfrm>
            <a:off x="0" y="0"/>
            <a:ext cx="12454869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1333500" y="5434820"/>
            <a:ext cx="952215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วัดพระธาตุดอยสุเทพราชวรวิหาร จังหวัดเชียงใหม่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144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C252B12-8FEA-A82A-9AEE-A0592E84C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b="105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2237411" y="5774590"/>
            <a:ext cx="771717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วัดพระสิงห์วรมหาวิหาร จังหวัดเชียงใหม่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63840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241ADE2-000D-889F-B5CF-F42E10F6F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17598"/>
          <a:stretch/>
        </p:blipFill>
        <p:spPr>
          <a:xfrm>
            <a:off x="0" y="0"/>
            <a:ext cx="12268199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88013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ดอยอินทนนท์ จังหวัดเชียงใหม่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990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BC3667A-8081-AFE6-23DF-E4EC00BF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499207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ม่อนแจ่ม จังหวัดเชียงใหม่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29918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FBC785A-604C-E77A-C13D-C51484B6F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5029200" y="5568170"/>
            <a:ext cx="689804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ดอยหลวงเชียงดาว จังหวัดเชียงใหม่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9678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BE5673F-806E-9A48-4094-D60C3B2DA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59800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ดอยอ่างขาง จังหวัดเชียงใหม่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23097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B045EBE-9848-14C2-2BB4-F4F0FD440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9446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4743450" y="5453870"/>
            <a:ext cx="712246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ถนนคนเดินเชียงใหม่ จังหวัดเชียงใหม่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347146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047D09B-9EB8-4F6E-1569-ACA6AA7FE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1081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600837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บ้านแม่กำปอง จังหวัดเชียงใหม่</a:t>
            </a:r>
          </a:p>
        </p:txBody>
      </p:sp>
    </p:spTree>
    <p:extLst>
      <p:ext uri="{BB962C8B-B14F-4D97-AF65-F5344CB8AC3E}">
        <p14:creationId xmlns:p14="http://schemas.microsoft.com/office/powerpoint/2010/main" val="24978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9D19FBC-8247-C71E-E131-3623F585B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7"/>
          <a:stretch/>
        </p:blipFill>
        <p:spPr>
          <a:xfrm>
            <a:off x="0" y="-133350"/>
            <a:ext cx="12192000" cy="699135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402385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วัดภูเก็ต จังหวัดน่าน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9BE510-CA2E-7EA2-E47C-3A982E414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21" y="0"/>
            <a:ext cx="4676953" cy="312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738FC0-6C56-C9E0-9D57-59582664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4" b="10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438293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วัดภูมินทร์ จังหวัดน่าน</a:t>
            </a:r>
          </a:p>
        </p:txBody>
      </p:sp>
    </p:spTree>
    <p:extLst>
      <p:ext uri="{BB962C8B-B14F-4D97-AF65-F5344CB8AC3E}">
        <p14:creationId xmlns:p14="http://schemas.microsoft.com/office/powerpoint/2010/main" val="75904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A4253A7-5EA5-F4F1-C1EF-909A40E25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CAD8FB3-DF88-43BF-2ADB-E1D427B6DAAE}"/>
              </a:ext>
            </a:extLst>
          </p:cNvPr>
          <p:cNvSpPr txBox="1"/>
          <p:nvPr/>
        </p:nvSpPr>
        <p:spPr>
          <a:xfrm>
            <a:off x="350799" y="1468682"/>
            <a:ext cx="7981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หมอกสามฤดู 	กองมูเสียดฟ้า ป่าเขียวขจี </a:t>
            </a:r>
          </a:p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ผู้คนดี ประเพณีงาม ลือนามถิ่นบัวตอง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FF7377D-ED9D-A0AE-3BC1-78A124CB2AFB}"/>
              </a:ext>
            </a:extLst>
          </p:cNvPr>
          <p:cNvSpPr txBox="1"/>
          <p:nvPr/>
        </p:nvSpPr>
        <p:spPr>
          <a:xfrm>
            <a:off x="7899725" y="5028661"/>
            <a:ext cx="382188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แม่ฮ่องสอน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5BECD56-59E9-B019-97A7-7520A1D07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32" y="204254"/>
            <a:ext cx="3555607" cy="237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08715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D120A60-3496-CC19-1561-B77CCEBC4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0" b="9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5715000" y="5587220"/>
            <a:ext cx="594425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วัดพระธาตุแช่แห้ง จังหวัดน่าน</a:t>
            </a:r>
          </a:p>
        </p:txBody>
      </p:sp>
    </p:spTree>
    <p:extLst>
      <p:ext uri="{BB962C8B-B14F-4D97-AF65-F5344CB8AC3E}">
        <p14:creationId xmlns:p14="http://schemas.microsoft.com/office/powerpoint/2010/main" val="15974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7A613D7-047D-2DDC-D1B8-D7B1F5401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 b="58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05779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ดอยเสมอดาว จังหวัดน่าน</a:t>
            </a:r>
          </a:p>
        </p:txBody>
      </p:sp>
    </p:spTree>
    <p:extLst>
      <p:ext uri="{BB962C8B-B14F-4D97-AF65-F5344CB8AC3E}">
        <p14:creationId xmlns:p14="http://schemas.microsoft.com/office/powerpoint/2010/main" val="152293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DF1372D-F6BB-4B48-C6F0-554FCA6DA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5" b="81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53709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บ่อเกลือสินเธาว์ จังหวัดน่าน</a:t>
            </a:r>
          </a:p>
        </p:txBody>
      </p:sp>
    </p:spTree>
    <p:extLst>
      <p:ext uri="{BB962C8B-B14F-4D97-AF65-F5344CB8AC3E}">
        <p14:creationId xmlns:p14="http://schemas.microsoft.com/office/powerpoint/2010/main" val="39811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8B9FAC2-5B42-076E-3CF6-F48607590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0337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กว๊านพะเยา จังหวัดพะเยา</a:t>
            </a:r>
          </a:p>
        </p:txBody>
      </p:sp>
    </p:spTree>
    <p:extLst>
      <p:ext uri="{BB962C8B-B14F-4D97-AF65-F5344CB8AC3E}">
        <p14:creationId xmlns:p14="http://schemas.microsoft.com/office/powerpoint/2010/main" val="159383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3797A9F-032F-09FB-5E1F-BF628EA1D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 b="107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5753100" y="5587220"/>
            <a:ext cx="599715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วนอุทยานภูลังกา จังหวัดพะเยา</a:t>
            </a:r>
          </a:p>
        </p:txBody>
      </p:sp>
    </p:spTree>
    <p:extLst>
      <p:ext uri="{BB962C8B-B14F-4D97-AF65-F5344CB8AC3E}">
        <p14:creationId xmlns:p14="http://schemas.microsoft.com/office/powerpoint/2010/main" val="741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C5E6E72-4E98-508A-DAB6-F84F6D943C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109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49664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น้ำตกภูซาง จังหวัดพะเยา</a:t>
            </a:r>
          </a:p>
        </p:txBody>
      </p:sp>
    </p:spTree>
    <p:extLst>
      <p:ext uri="{BB962C8B-B14F-4D97-AF65-F5344CB8AC3E}">
        <p14:creationId xmlns:p14="http://schemas.microsoft.com/office/powerpoint/2010/main" val="29912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F49ADB2-847B-DD56-414F-54C94F302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102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90899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น้ำตกธารสวรรค์ จังหวัดพะเยา</a:t>
            </a:r>
          </a:p>
        </p:txBody>
      </p:sp>
    </p:spTree>
    <p:extLst>
      <p:ext uri="{BB962C8B-B14F-4D97-AF65-F5344CB8AC3E}">
        <p14:creationId xmlns:p14="http://schemas.microsoft.com/office/powerpoint/2010/main" val="3465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89C187F-1C3E-052E-D1A2-E94E8A058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574067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วัดพระธาตุช่อแฮ จังหวัดแพร่</a:t>
            </a:r>
          </a:p>
        </p:txBody>
      </p:sp>
    </p:spTree>
    <p:extLst>
      <p:ext uri="{BB962C8B-B14F-4D97-AF65-F5344CB8AC3E}">
        <p14:creationId xmlns:p14="http://schemas.microsoft.com/office/powerpoint/2010/main" val="41151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2BB9AEA-B471-F3A6-09F4-3A7BF9E06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2667000" y="5531703"/>
            <a:ext cx="847219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พิพิธภัณฑ์เมืองแพร่คุ้มเจ้าหลวง จังหวัดแพร่</a:t>
            </a:r>
          </a:p>
        </p:txBody>
      </p:sp>
    </p:spTree>
    <p:extLst>
      <p:ext uri="{BB962C8B-B14F-4D97-AF65-F5344CB8AC3E}">
        <p14:creationId xmlns:p14="http://schemas.microsoft.com/office/powerpoint/2010/main" val="31526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772748A-FE4E-C415-F1A0-52FD9FA04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 b="78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587220"/>
            <a:ext cx="437972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คุ้มวงศ์บุรี จังหวัดแพร่</a:t>
            </a:r>
          </a:p>
        </p:txBody>
      </p:sp>
    </p:spTree>
    <p:extLst>
      <p:ext uri="{BB962C8B-B14F-4D97-AF65-F5344CB8AC3E}">
        <p14:creationId xmlns:p14="http://schemas.microsoft.com/office/powerpoint/2010/main" val="301806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A4E8EC9-CDBC-B200-ABAB-2EEB5313F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0095050-E7E6-F8B0-D25A-6706B845382F}"/>
              </a:ext>
            </a:extLst>
          </p:cNvPr>
          <p:cNvSpPr txBox="1"/>
          <p:nvPr/>
        </p:nvSpPr>
        <p:spPr>
          <a:xfrm>
            <a:off x="2484399" y="432788"/>
            <a:ext cx="8656537" cy="156966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เหนือสุดในสยาม 	ชายแดนสามแผ่นดิน </a:t>
            </a:r>
          </a:p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ถิ่นวัฒนธรรมล้านนา 	ล้ำค่าพระธาตุดอยตุง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234A504-13BE-7C37-B4FB-5E0A8780E0C8}"/>
              </a:ext>
            </a:extLst>
          </p:cNvPr>
          <p:cNvSpPr txBox="1"/>
          <p:nvPr/>
        </p:nvSpPr>
        <p:spPr>
          <a:xfrm>
            <a:off x="8040402" y="4724402"/>
            <a:ext cx="294664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เชียงราย</a:t>
            </a:r>
          </a:p>
        </p:txBody>
      </p:sp>
    </p:spTree>
    <p:extLst>
      <p:ext uri="{BB962C8B-B14F-4D97-AF65-F5344CB8AC3E}">
        <p14:creationId xmlns:p14="http://schemas.microsoft.com/office/powerpoint/2010/main" val="8555470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FBB884C-32A9-AA0D-AFEB-0A0B29B53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3257550" y="5587220"/>
            <a:ext cx="642996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วนอุทยานแพะเมืองผี จังหวัดแพร่</a:t>
            </a:r>
          </a:p>
        </p:txBody>
      </p:sp>
    </p:spTree>
    <p:extLst>
      <p:ext uri="{BB962C8B-B14F-4D97-AF65-F5344CB8AC3E}">
        <p14:creationId xmlns:p14="http://schemas.microsoft.com/office/powerpoint/2010/main" val="162334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45D0B57-2867-902F-621A-54CF8EB8B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54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2190123" y="5472920"/>
            <a:ext cx="781175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วัดพระธาตุดอยกองมู จังหวัดแม่ฮ่องสอน</a:t>
            </a:r>
          </a:p>
        </p:txBody>
      </p:sp>
    </p:spTree>
    <p:extLst>
      <p:ext uri="{BB962C8B-B14F-4D97-AF65-F5344CB8AC3E}">
        <p14:creationId xmlns:p14="http://schemas.microsoft.com/office/powerpoint/2010/main" val="17929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23773A2-73E3-5FBF-896A-C6AFCDB5A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>
          <a:xfrm>
            <a:off x="-1" y="0"/>
            <a:ext cx="12201569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434836" y="5701519"/>
            <a:ext cx="507542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ปางอ</a:t>
            </a:r>
            <a:r>
              <a:rPr lang="th-TH" sz="4800" dirty="0" err="1">
                <a:latin typeface="MN KIMCHI NEW" pitchFamily="2" charset="0"/>
                <a:cs typeface="MN KIMCHI NEW" pitchFamily="2" charset="0"/>
              </a:rPr>
              <a:t>ุ๋ง</a:t>
            </a:r>
            <a:r>
              <a:rPr lang="th-TH" sz="4800" dirty="0">
                <a:latin typeface="MN KIMCHI NEW" pitchFamily="2" charset="0"/>
                <a:cs typeface="MN KIMCHI NEW" pitchFamily="2" charset="0"/>
              </a:rPr>
              <a:t> จังหวัดแม่ฮ่องสอน</a:t>
            </a:r>
          </a:p>
        </p:txBody>
      </p:sp>
    </p:spTree>
    <p:extLst>
      <p:ext uri="{BB962C8B-B14F-4D97-AF65-F5344CB8AC3E}">
        <p14:creationId xmlns:p14="http://schemas.microsoft.com/office/powerpoint/2010/main" val="23709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4F286F0-B35C-AA5A-3641-350764228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2171073" y="5701520"/>
            <a:ext cx="58785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บ้านรักไทย จังหวัดแม่ฮ่องสอน</a:t>
            </a:r>
          </a:p>
        </p:txBody>
      </p:sp>
    </p:spTree>
    <p:extLst>
      <p:ext uri="{BB962C8B-B14F-4D97-AF65-F5344CB8AC3E}">
        <p14:creationId xmlns:p14="http://schemas.microsoft.com/office/powerpoint/2010/main" val="3129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A33BC0A-FE47-59B3-DC78-239F56B3C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123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2190123" y="5472920"/>
            <a:ext cx="73228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วัดพระธาตุลำปางหลวง จังหวัดลำปาง</a:t>
            </a:r>
          </a:p>
        </p:txBody>
      </p:sp>
    </p:spTree>
    <p:extLst>
      <p:ext uri="{BB962C8B-B14F-4D97-AF65-F5344CB8AC3E}">
        <p14:creationId xmlns:p14="http://schemas.microsoft.com/office/powerpoint/2010/main" val="22844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0B42449-BAE2-E4F4-D34B-311395C30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914523" y="5720570"/>
            <a:ext cx="500329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กาดกองต้า จังหวัดลำปาง</a:t>
            </a:r>
          </a:p>
        </p:txBody>
      </p:sp>
    </p:spTree>
    <p:extLst>
      <p:ext uri="{BB962C8B-B14F-4D97-AF65-F5344CB8AC3E}">
        <p14:creationId xmlns:p14="http://schemas.microsoft.com/office/powerpoint/2010/main" val="286698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294A7C-0DA1-9529-D9D1-1628257BD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5104773" y="5568170"/>
            <a:ext cx="655179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บ่อน้ำพุร้อนแจ้ซ้อน จังหวัดลำปาง</a:t>
            </a:r>
          </a:p>
        </p:txBody>
      </p:sp>
    </p:spTree>
    <p:extLst>
      <p:ext uri="{BB962C8B-B14F-4D97-AF65-F5344CB8AC3E}">
        <p14:creationId xmlns:p14="http://schemas.microsoft.com/office/powerpoint/2010/main" val="79639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69886E6-B704-5496-2F35-D437A5453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4647573" y="5568170"/>
            <a:ext cx="697979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พระบรมธาตุหริภุญชัย จังหวัดลำพูน</a:t>
            </a:r>
          </a:p>
        </p:txBody>
      </p:sp>
    </p:spTree>
    <p:extLst>
      <p:ext uri="{BB962C8B-B14F-4D97-AF65-F5344CB8AC3E}">
        <p14:creationId xmlns:p14="http://schemas.microsoft.com/office/powerpoint/2010/main" val="29450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C27C130-D8FF-854E-7EF9-B85AA2369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50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096000" y="5644370"/>
            <a:ext cx="55002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น้ำตก</a:t>
            </a:r>
            <a:r>
              <a:rPr lang="th-TH" sz="4800" dirty="0" err="1">
                <a:latin typeface="MN KIMCHI NEW" pitchFamily="2" charset="0"/>
                <a:cs typeface="MN KIMCHI NEW" pitchFamily="2" charset="0"/>
              </a:rPr>
              <a:t>ก้อ</a:t>
            </a:r>
            <a:r>
              <a:rPr lang="th-TH" sz="4800" dirty="0">
                <a:latin typeface="MN KIMCHI NEW" pitchFamily="2" charset="0"/>
                <a:cs typeface="MN KIMCHI NEW" pitchFamily="2" charset="0"/>
              </a:rPr>
              <a:t>หลวง จังหวัดลำพูน</a:t>
            </a:r>
          </a:p>
        </p:txBody>
      </p:sp>
    </p:spTree>
    <p:extLst>
      <p:ext uri="{BB962C8B-B14F-4D97-AF65-F5344CB8AC3E}">
        <p14:creationId xmlns:p14="http://schemas.microsoft.com/office/powerpoint/2010/main" val="1311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4DE5FFC-3D65-8EC7-9007-9948108BC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4055233" y="5701520"/>
            <a:ext cx="546976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เขื่อนสิริกิติ์ จังหวัดอุตรดิตถ์</a:t>
            </a:r>
          </a:p>
        </p:txBody>
      </p:sp>
    </p:spTree>
    <p:extLst>
      <p:ext uri="{BB962C8B-B14F-4D97-AF65-F5344CB8AC3E}">
        <p14:creationId xmlns:p14="http://schemas.microsoft.com/office/powerpoint/2010/main" val="1357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400CE7B-A37D-B32D-0CF1-97877E9CB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35" b="299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BDED629-7364-8379-BECA-8B3BA5617C8C}"/>
              </a:ext>
            </a:extLst>
          </p:cNvPr>
          <p:cNvSpPr txBox="1"/>
          <p:nvPr/>
        </p:nvSpPr>
        <p:spPr>
          <a:xfrm>
            <a:off x="509275" y="310720"/>
            <a:ext cx="9765814" cy="1569660"/>
          </a:xfrm>
          <a:prstGeom prst="rect">
            <a:avLst/>
          </a:prstGeom>
          <a:solidFill>
            <a:srgbClr val="83A1FF"/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th-TH" sz="4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N KIMCHI NEW" pitchFamily="2" charset="0"/>
                <a:cs typeface="MN KIMCHI NEW" pitchFamily="2" charset="0"/>
              </a:rPr>
              <a:t>แข่งเรือลือเลื่อง เมืองงาช้างดำ จิตรกรรมวัดภูมินทร์</a:t>
            </a:r>
          </a:p>
          <a:p>
            <a:pPr algn="ctr"/>
            <a:r>
              <a:rPr lang="th-TH" sz="4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N KIMCHI NEW" pitchFamily="2" charset="0"/>
                <a:cs typeface="MN KIMCHI NEW" pitchFamily="2" charset="0"/>
              </a:rPr>
              <a:t> 	แดนดินส้มสีทอง </a:t>
            </a:r>
            <a:r>
              <a:rPr lang="th-TH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MN KIMCHI NEW" pitchFamily="2" charset="0"/>
                <a:cs typeface="MN KIMCHI NEW" pitchFamily="2" charset="0"/>
              </a:rPr>
              <a:t> </a:t>
            </a:r>
            <a:r>
              <a:rPr lang="th-TH" sz="4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N KIMCHI NEW" pitchFamily="2" charset="0"/>
                <a:cs typeface="MN KIMCHI NEW" pitchFamily="2" charset="0"/>
              </a:rPr>
              <a:t>เรืองรองพระธาตุแช่แห้ง</a:t>
            </a:r>
            <a:endParaRPr lang="th-TH" sz="4800" dirty="0">
              <a:solidFill>
                <a:schemeClr val="tx1">
                  <a:lumMod val="95000"/>
                  <a:lumOff val="5000"/>
                </a:schemeClr>
              </a:solidFill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5B2DDC2-C111-52F5-68F3-1031FCAB3D0A}"/>
              </a:ext>
            </a:extLst>
          </p:cNvPr>
          <p:cNvSpPr txBox="1"/>
          <p:nvPr/>
        </p:nvSpPr>
        <p:spPr>
          <a:xfrm>
            <a:off x="9517510" y="4977620"/>
            <a:ext cx="151515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น่าน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F7976A6-EC2B-E998-095C-C4E77A295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1" y="2426346"/>
            <a:ext cx="2518649" cy="168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878253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9474288-AA6B-1834-B447-1AA310B16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r="-1094" b="7788"/>
          <a:stretch/>
        </p:blipFill>
        <p:spPr>
          <a:xfrm>
            <a:off x="0" y="0"/>
            <a:ext cx="1232535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891051" y="5587220"/>
            <a:ext cx="55002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อุทยานประวัติศาสตร์สุโขทัย</a:t>
            </a:r>
          </a:p>
        </p:txBody>
      </p:sp>
    </p:spTree>
    <p:extLst>
      <p:ext uri="{BB962C8B-B14F-4D97-AF65-F5344CB8AC3E}">
        <p14:creationId xmlns:p14="http://schemas.microsoft.com/office/powerpoint/2010/main" val="149297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7458FF8-59A0-815D-5474-BAE2463AA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10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552573" y="5625320"/>
            <a:ext cx="511550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วัดมหาธาตุ จังหวัดสุโขทัย</a:t>
            </a:r>
          </a:p>
        </p:txBody>
      </p:sp>
    </p:spTree>
    <p:extLst>
      <p:ext uri="{BB962C8B-B14F-4D97-AF65-F5344CB8AC3E}">
        <p14:creationId xmlns:p14="http://schemas.microsoft.com/office/powerpoint/2010/main" val="37515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B40366B-2DB0-8A28-38DE-6C3FA10E8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" b="14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876423" y="5625320"/>
            <a:ext cx="465864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วัดศรีชุม จังหวัดสุโขทัย</a:t>
            </a:r>
          </a:p>
        </p:txBody>
      </p:sp>
    </p:spTree>
    <p:extLst>
      <p:ext uri="{BB962C8B-B14F-4D97-AF65-F5344CB8AC3E}">
        <p14:creationId xmlns:p14="http://schemas.microsoft.com/office/powerpoint/2010/main" val="195014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F351FDD-D784-778E-B6B2-E0B235CE6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2" b="78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1923423" y="5709076"/>
            <a:ext cx="919995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อุทยานประวัติศาสตร์ศรี</a:t>
            </a:r>
            <a:r>
              <a:rPr lang="th-TH" sz="4800" dirty="0" err="1">
                <a:latin typeface="MN KIMCHI NEW" pitchFamily="2" charset="0"/>
                <a:cs typeface="MN KIMCHI NEW" pitchFamily="2" charset="0"/>
              </a:rPr>
              <a:t>สัช</a:t>
            </a:r>
            <a:r>
              <a:rPr lang="th-TH" sz="4800" dirty="0">
                <a:latin typeface="MN KIMCHI NEW" pitchFamily="2" charset="0"/>
                <a:cs typeface="MN KIMCHI NEW" pitchFamily="2" charset="0"/>
              </a:rPr>
              <a:t>นาลัย จังหวัดสุโขทัย</a:t>
            </a:r>
          </a:p>
        </p:txBody>
      </p:sp>
    </p:spTree>
    <p:extLst>
      <p:ext uri="{BB962C8B-B14F-4D97-AF65-F5344CB8AC3E}">
        <p14:creationId xmlns:p14="http://schemas.microsoft.com/office/powerpoint/2010/main" val="36614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92F9932-13C7-FF66-989F-FB8010305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" b="135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6552573" y="5625320"/>
            <a:ext cx="511550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วัดช้างล้อม จังหวัดสุโขทัย</a:t>
            </a:r>
          </a:p>
        </p:txBody>
      </p:sp>
    </p:spTree>
    <p:extLst>
      <p:ext uri="{BB962C8B-B14F-4D97-AF65-F5344CB8AC3E}">
        <p14:creationId xmlns:p14="http://schemas.microsoft.com/office/powerpoint/2010/main" val="33822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F550C6B-19CD-C13E-FA8A-338C07E33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1351923" y="5701520"/>
            <a:ext cx="1033007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อุทยานประวัติศาสตร์กำแพงเพชร จังหวัดกำแพงเพชร</a:t>
            </a:r>
          </a:p>
        </p:txBody>
      </p:sp>
    </p:spTree>
    <p:extLst>
      <p:ext uri="{BB962C8B-B14F-4D97-AF65-F5344CB8AC3E}">
        <p14:creationId xmlns:p14="http://schemas.microsoft.com/office/powerpoint/2010/main" val="38813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790444D-03E8-A2F2-94F7-7DEB01BE8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1922421" y="5625320"/>
            <a:ext cx="998542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วัดพระศรีรัตนมหาธาตุวรมหาวิหาร จังหวัดพิษณุโลก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CB818DD-CD8E-F5F7-0B26-0EFF7692E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964" y="230233"/>
            <a:ext cx="4595222" cy="34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3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D8B043C-2B5C-D524-1F2A-35420BD3B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19"/>
          <a:stretch/>
        </p:blipFill>
        <p:spPr>
          <a:xfrm>
            <a:off x="-19364" y="0"/>
            <a:ext cx="12230727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39CC399-824F-0B1D-2AA1-CD0A1081F247}"/>
              </a:ext>
            </a:extLst>
          </p:cNvPr>
          <p:cNvSpPr txBox="1"/>
          <p:nvPr/>
        </p:nvSpPr>
        <p:spPr>
          <a:xfrm>
            <a:off x="1922421" y="5625320"/>
            <a:ext cx="882004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latin typeface="MN KIMCHI NEW" pitchFamily="2" charset="0"/>
                <a:cs typeface="MN KIMCHI NEW" pitchFamily="2" charset="0"/>
              </a:rPr>
              <a:t>อุทยานแห่งชาติภูหินร่องกล้า จังหวัดพิษณุโลก</a:t>
            </a:r>
          </a:p>
        </p:txBody>
      </p:sp>
    </p:spTree>
    <p:extLst>
      <p:ext uri="{BB962C8B-B14F-4D97-AF65-F5344CB8AC3E}">
        <p14:creationId xmlns:p14="http://schemas.microsoft.com/office/powerpoint/2010/main" val="14471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9C0F0CD-973B-9CBC-23F0-1B44734CD4AE}"/>
              </a:ext>
            </a:extLst>
          </p:cNvPr>
          <p:cNvSpPr txBox="1"/>
          <p:nvPr/>
        </p:nvSpPr>
        <p:spPr>
          <a:xfrm>
            <a:off x="4681074" y="2413337"/>
            <a:ext cx="31069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lbertus Extra Bold" panose="020E0802040304020204" pitchFamily="34" charset="0"/>
                <a:cs typeface="MN KIMCHI NEW" pitchFamily="2" charset="0"/>
              </a:rPr>
              <a:t>The end</a:t>
            </a:r>
            <a:endParaRPr lang="th-TH" sz="6000" dirty="0">
              <a:latin typeface="Albertus Extra Bold" panose="020E0802040304020204" pitchFamily="34" charset="0"/>
              <a:cs typeface="MN KIMCHI NEW" pitchFamily="2" charset="0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C5D1FBB-F866-0AEA-4B73-2E39D8BF2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20" y="4094737"/>
            <a:ext cx="2525050" cy="252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043E2D8-839C-54CE-BF71-EA4681A09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E48CB4E-A835-B705-3AB2-E9072B9D3457}"/>
              </a:ext>
            </a:extLst>
          </p:cNvPr>
          <p:cNvSpPr txBox="1"/>
          <p:nvPr/>
        </p:nvSpPr>
        <p:spPr>
          <a:xfrm>
            <a:off x="674356" y="2150684"/>
            <a:ext cx="9709709" cy="1569660"/>
          </a:xfrm>
          <a:prstGeom prst="rect">
            <a:avLst/>
          </a:prstGeom>
          <a:solidFill>
            <a:srgbClr val="3C89D1"/>
          </a:solidFill>
          <a:ln w="38100">
            <a:solidFill>
              <a:schemeClr val="bg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th-TH" sz="4800" b="0" i="0" dirty="0">
                <a:solidFill>
                  <a:schemeClr val="bg1"/>
                </a:solidFill>
                <a:effectLst/>
                <a:latin typeface="MN KIMCHI NEW" pitchFamily="2" charset="0"/>
                <a:cs typeface="MN KIMCHI NEW" pitchFamily="2" charset="0"/>
              </a:rPr>
              <a:t>กว๊านพะเยาแหล่งชีวิต 	ศักดิ์สิทธิ์พระเจ้าตนหลวง </a:t>
            </a:r>
          </a:p>
          <a:p>
            <a:r>
              <a:rPr lang="th-TH" sz="4800" b="0" i="0" dirty="0">
                <a:solidFill>
                  <a:schemeClr val="bg1"/>
                </a:solidFill>
                <a:effectLst/>
                <a:latin typeface="MN KIMCHI NEW" pitchFamily="2" charset="0"/>
                <a:cs typeface="MN KIMCHI NEW" pitchFamily="2" charset="0"/>
              </a:rPr>
              <a:t>บวงสรวงพ่อขุนงำเมือง 	งามลือเลื่องดอยบุษราคัม</a:t>
            </a:r>
            <a:endParaRPr lang="th-TH" sz="4800" dirty="0">
              <a:solidFill>
                <a:schemeClr val="bg1"/>
              </a:solidFill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2E94EFE-4A1A-F2B1-DA54-7A62A23AF7EC}"/>
              </a:ext>
            </a:extLst>
          </p:cNvPr>
          <p:cNvSpPr txBox="1"/>
          <p:nvPr/>
        </p:nvSpPr>
        <p:spPr>
          <a:xfrm>
            <a:off x="9517510" y="4977620"/>
            <a:ext cx="212269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พะเยา</a:t>
            </a:r>
          </a:p>
        </p:txBody>
      </p:sp>
    </p:spTree>
    <p:extLst>
      <p:ext uri="{BB962C8B-B14F-4D97-AF65-F5344CB8AC3E}">
        <p14:creationId xmlns:p14="http://schemas.microsoft.com/office/powerpoint/2010/main" val="16521589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A97537F-70DD-CB68-3988-4B8965879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14871" b="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CEE1C2A-5773-CCD3-5A8A-1776591CDA24}"/>
              </a:ext>
            </a:extLst>
          </p:cNvPr>
          <p:cNvSpPr txBox="1"/>
          <p:nvPr/>
        </p:nvSpPr>
        <p:spPr>
          <a:xfrm>
            <a:off x="408062" y="919150"/>
            <a:ext cx="9401933" cy="1569660"/>
          </a:xfrm>
          <a:prstGeom prst="rect">
            <a:avLst/>
          </a:prstGeom>
          <a:solidFill>
            <a:srgbClr val="E9B370"/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หม้อห้อมไม้สัก 	ถิ่นรักพระ</a:t>
            </a:r>
            <a:r>
              <a:rPr lang="th-TH" sz="4800" b="0" i="0" dirty="0" err="1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ลอ</a:t>
            </a:r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 	ช่อแฮศรีเมือง </a:t>
            </a:r>
          </a:p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	ลือเลื่องแพะเมืองผี 		คนแพร่นี้ใจงาม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2E84764-DE37-7CD9-1C97-45D66B809A80}"/>
              </a:ext>
            </a:extLst>
          </p:cNvPr>
          <p:cNvSpPr txBox="1"/>
          <p:nvPr/>
        </p:nvSpPr>
        <p:spPr>
          <a:xfrm>
            <a:off x="9517510" y="4977620"/>
            <a:ext cx="157286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แพร่</a:t>
            </a:r>
          </a:p>
        </p:txBody>
      </p:sp>
    </p:spTree>
    <p:extLst>
      <p:ext uri="{BB962C8B-B14F-4D97-AF65-F5344CB8AC3E}">
        <p14:creationId xmlns:p14="http://schemas.microsoft.com/office/powerpoint/2010/main" val="199254624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37A3339-1D2D-1E18-E99A-B829DC6C09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21FB4F9-AD98-D6A2-1651-6B9D502F79F4}"/>
              </a:ext>
            </a:extLst>
          </p:cNvPr>
          <p:cNvSpPr txBox="1"/>
          <p:nvPr/>
        </p:nvSpPr>
        <p:spPr>
          <a:xfrm>
            <a:off x="225976" y="2436838"/>
            <a:ext cx="8967519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ถ่านหินลือชา 	รถม้าลือลั่น 	เครื่องปั้นลือนาม </a:t>
            </a:r>
          </a:p>
          <a:p>
            <a:r>
              <a:rPr lang="th-TH" sz="4800" b="0" i="0" dirty="0">
                <a:solidFill>
                  <a:srgbClr val="0000FF"/>
                </a:solidFill>
                <a:effectLst/>
                <a:latin typeface="MN KIMCHI NEW" pitchFamily="2" charset="0"/>
                <a:cs typeface="MN KIMCHI NEW" pitchFamily="2" charset="0"/>
              </a:rPr>
              <a:t>	งามพระธาตุลือไกล ฝึกช้างใช้ลือโลก</a:t>
            </a:r>
            <a:endParaRPr lang="th-TH" sz="4800" dirty="0"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8DDF9D1-60A8-467B-1F1C-EEB5530DF107}"/>
              </a:ext>
            </a:extLst>
          </p:cNvPr>
          <p:cNvSpPr txBox="1"/>
          <p:nvPr/>
        </p:nvSpPr>
        <p:spPr>
          <a:xfrm>
            <a:off x="9517510" y="4977620"/>
            <a:ext cx="227498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ลำปาง</a:t>
            </a:r>
          </a:p>
        </p:txBody>
      </p:sp>
    </p:spTree>
    <p:extLst>
      <p:ext uri="{BB962C8B-B14F-4D97-AF65-F5344CB8AC3E}">
        <p14:creationId xmlns:p14="http://schemas.microsoft.com/office/powerpoint/2010/main" val="382163314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93267E4-BBEA-47AA-65E9-91AA5DC1B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b="13400"/>
          <a:stretch/>
        </p:blipFill>
        <p:spPr>
          <a:xfrm>
            <a:off x="0" y="0"/>
            <a:ext cx="1219949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21FB4F9-AD98-D6A2-1651-6B9D502F79F4}"/>
              </a:ext>
            </a:extLst>
          </p:cNvPr>
          <p:cNvSpPr txBox="1"/>
          <p:nvPr/>
        </p:nvSpPr>
        <p:spPr>
          <a:xfrm>
            <a:off x="1009686" y="556941"/>
            <a:ext cx="9113393" cy="1569660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th-TH" sz="48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N KIMCHI NEW" pitchFamily="2" charset="0"/>
                <a:cs typeface="MN KIMCHI NEW" pitchFamily="2" charset="0"/>
              </a:rPr>
              <a:t>พระธาตุเด่น พระรอดขลัง ลำไยดัง กระเทียมดี </a:t>
            </a:r>
          </a:p>
          <a:p>
            <a:pPr algn="ctr"/>
            <a:r>
              <a:rPr lang="th-TH" sz="48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N KIMCHI NEW" pitchFamily="2" charset="0"/>
                <a:cs typeface="MN KIMCHI NEW" pitchFamily="2" charset="0"/>
              </a:rPr>
              <a:t>ประเพณีงาม จามเทวีศรีหริ</a:t>
            </a:r>
            <a:r>
              <a:rPr lang="th-TH" sz="4800" b="1" i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N KIMCHI NEW" pitchFamily="2" charset="0"/>
                <a:cs typeface="MN KIMCHI NEW" pitchFamily="2" charset="0"/>
              </a:rPr>
              <a:t>ภุญไ</a:t>
            </a:r>
            <a:r>
              <a:rPr lang="th-TH" sz="4800" b="1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N KIMCHI NEW" pitchFamily="2" charset="0"/>
                <a:cs typeface="MN KIMCHI NEW" pitchFamily="2" charset="0"/>
              </a:rPr>
              <a:t>ชย</a:t>
            </a:r>
            <a:endParaRPr lang="th-TH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N KIMCHI NEW" pitchFamily="2" charset="0"/>
              <a:cs typeface="MN KIMCHI NEW" pitchFamily="2" charset="0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0D88F37-0818-B899-0584-0F9C1915F9A7}"/>
              </a:ext>
            </a:extLst>
          </p:cNvPr>
          <p:cNvSpPr txBox="1"/>
          <p:nvPr/>
        </p:nvSpPr>
        <p:spPr>
          <a:xfrm>
            <a:off x="9517510" y="4977620"/>
            <a:ext cx="207620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th-TH" sz="8000" dirty="0">
                <a:latin typeface="MN KIMCHI NEW" pitchFamily="2" charset="0"/>
                <a:cs typeface="MN KIMCHI NEW" pitchFamily="2" charset="0"/>
              </a:rPr>
              <a:t>ลำพูน</a:t>
            </a:r>
          </a:p>
        </p:txBody>
      </p:sp>
    </p:spTree>
    <p:extLst>
      <p:ext uri="{BB962C8B-B14F-4D97-AF65-F5344CB8AC3E}">
        <p14:creationId xmlns:p14="http://schemas.microsoft.com/office/powerpoint/2010/main" val="248058071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538</Words>
  <Application>Microsoft Office PowerPoint</Application>
  <PresentationFormat>แบบจอกว้าง</PresentationFormat>
  <Paragraphs>84</Paragraphs>
  <Slides>58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58</vt:i4>
      </vt:variant>
    </vt:vector>
  </HeadingPairs>
  <TitlesOfParts>
    <vt:vector size="65" baseType="lpstr">
      <vt:lpstr>Albertus Extra Bold</vt:lpstr>
      <vt:lpstr>Arial</vt:lpstr>
      <vt:lpstr>Calibri</vt:lpstr>
      <vt:lpstr>Calibri Light</vt:lpstr>
      <vt:lpstr>MN KIMCHI NEW</vt:lpstr>
      <vt:lpstr>PK Lampang Medium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Lenovo</cp:lastModifiedBy>
  <cp:revision>6</cp:revision>
  <dcterms:created xsi:type="dcterms:W3CDTF">2022-08-28T12:16:51Z</dcterms:created>
  <dcterms:modified xsi:type="dcterms:W3CDTF">2022-08-29T03:12:16Z</dcterms:modified>
</cp:coreProperties>
</file>